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3"/>
  </p:notesMasterIdLst>
  <p:handoutMasterIdLst>
    <p:handoutMasterId r:id="rId304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969" r:id="rId81"/>
    <p:sldId id="618" r:id="rId82"/>
    <p:sldId id="619" r:id="rId83"/>
    <p:sldId id="620" r:id="rId84"/>
    <p:sldId id="621" r:id="rId85"/>
    <p:sldId id="617" r:id="rId86"/>
    <p:sldId id="839" r:id="rId87"/>
    <p:sldId id="840" r:id="rId88"/>
    <p:sldId id="482" r:id="rId89"/>
    <p:sldId id="51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841" r:id="rId100"/>
    <p:sldId id="842" r:id="rId101"/>
    <p:sldId id="631" r:id="rId102"/>
    <p:sldId id="844" r:id="rId103"/>
    <p:sldId id="845" r:id="rId104"/>
    <p:sldId id="843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391" r:id="rId117"/>
    <p:sldId id="847" r:id="rId118"/>
    <p:sldId id="848" r:id="rId119"/>
    <p:sldId id="849" r:id="rId120"/>
    <p:sldId id="851" r:id="rId121"/>
    <p:sldId id="852" r:id="rId122"/>
    <p:sldId id="853" r:id="rId123"/>
    <p:sldId id="854" r:id="rId124"/>
    <p:sldId id="855" r:id="rId125"/>
    <p:sldId id="846" r:id="rId126"/>
    <p:sldId id="392" r:id="rId127"/>
    <p:sldId id="393" r:id="rId128"/>
    <p:sldId id="394" r:id="rId129"/>
    <p:sldId id="395" r:id="rId130"/>
    <p:sldId id="396" r:id="rId131"/>
    <p:sldId id="398" r:id="rId132"/>
    <p:sldId id="397" r:id="rId133"/>
    <p:sldId id="643" r:id="rId134"/>
    <p:sldId id="874" r:id="rId135"/>
    <p:sldId id="875" r:id="rId136"/>
    <p:sldId id="876" r:id="rId137"/>
    <p:sldId id="877" r:id="rId138"/>
    <p:sldId id="878" r:id="rId139"/>
    <p:sldId id="879" r:id="rId140"/>
    <p:sldId id="880" r:id="rId141"/>
    <p:sldId id="882" r:id="rId142"/>
    <p:sldId id="856" r:id="rId143"/>
    <p:sldId id="971" r:id="rId144"/>
    <p:sldId id="973" r:id="rId145"/>
    <p:sldId id="974" r:id="rId146"/>
    <p:sldId id="975" r:id="rId147"/>
    <p:sldId id="976" r:id="rId148"/>
    <p:sldId id="977" r:id="rId149"/>
    <p:sldId id="972" r:id="rId150"/>
    <p:sldId id="970" r:id="rId151"/>
    <p:sldId id="860" r:id="rId152"/>
    <p:sldId id="861" r:id="rId153"/>
    <p:sldId id="863" r:id="rId154"/>
    <p:sldId id="864" r:id="rId155"/>
    <p:sldId id="865" r:id="rId156"/>
    <p:sldId id="866" r:id="rId157"/>
    <p:sldId id="867" r:id="rId158"/>
    <p:sldId id="868" r:id="rId159"/>
    <p:sldId id="869" r:id="rId160"/>
    <p:sldId id="862" r:id="rId161"/>
    <p:sldId id="870" r:id="rId162"/>
    <p:sldId id="873" r:id="rId163"/>
    <p:sldId id="883" r:id="rId164"/>
    <p:sldId id="383" r:id="rId165"/>
    <p:sldId id="389" r:id="rId166"/>
    <p:sldId id="379" r:id="rId167"/>
    <p:sldId id="380" r:id="rId168"/>
    <p:sldId id="908" r:id="rId169"/>
    <p:sldId id="909" r:id="rId170"/>
    <p:sldId id="910" r:id="rId171"/>
    <p:sldId id="385" r:id="rId172"/>
    <p:sldId id="912" r:id="rId173"/>
    <p:sldId id="384" r:id="rId174"/>
    <p:sldId id="388" r:id="rId175"/>
    <p:sldId id="382" r:id="rId176"/>
    <p:sldId id="884" r:id="rId177"/>
    <p:sldId id="911" r:id="rId178"/>
    <p:sldId id="906" r:id="rId179"/>
    <p:sldId id="913" r:id="rId180"/>
    <p:sldId id="893" r:id="rId181"/>
    <p:sldId id="894" r:id="rId182"/>
    <p:sldId id="895" r:id="rId183"/>
    <p:sldId id="644" r:id="rId184"/>
    <p:sldId id="646" r:id="rId185"/>
    <p:sldId id="651" r:id="rId186"/>
    <p:sldId id="663" r:id="rId187"/>
    <p:sldId id="664" r:id="rId188"/>
    <p:sldId id="665" r:id="rId189"/>
    <p:sldId id="652" r:id="rId190"/>
    <p:sldId id="653" r:id="rId191"/>
    <p:sldId id="889" r:id="rId192"/>
    <p:sldId id="890" r:id="rId193"/>
    <p:sldId id="891" r:id="rId194"/>
    <p:sldId id="892" r:id="rId195"/>
    <p:sldId id="667" r:id="rId196"/>
    <p:sldId id="650" r:id="rId197"/>
    <p:sldId id="669" r:id="rId198"/>
    <p:sldId id="675" r:id="rId199"/>
    <p:sldId id="676" r:id="rId200"/>
    <p:sldId id="677" r:id="rId201"/>
    <p:sldId id="685" r:id="rId202"/>
    <p:sldId id="694" r:id="rId203"/>
    <p:sldId id="695" r:id="rId204"/>
    <p:sldId id="672" r:id="rId205"/>
    <p:sldId id="689" r:id="rId206"/>
    <p:sldId id="687" r:id="rId207"/>
    <p:sldId id="696" r:id="rId208"/>
    <p:sldId id="697" r:id="rId209"/>
    <p:sldId id="684" r:id="rId210"/>
    <p:sldId id="698" r:id="rId211"/>
    <p:sldId id="699" r:id="rId212"/>
    <p:sldId id="886" r:id="rId213"/>
    <p:sldId id="968" r:id="rId214"/>
    <p:sldId id="887" r:id="rId215"/>
    <p:sldId id="888" r:id="rId216"/>
    <p:sldId id="905" r:id="rId217"/>
    <p:sldId id="904" r:id="rId218"/>
    <p:sldId id="800" r:id="rId219"/>
    <p:sldId id="801" r:id="rId220"/>
    <p:sldId id="802" r:id="rId221"/>
    <p:sldId id="806" r:id="rId222"/>
    <p:sldId id="807" r:id="rId223"/>
    <p:sldId id="808" r:id="rId224"/>
    <p:sldId id="809" r:id="rId225"/>
    <p:sldId id="810" r:id="rId226"/>
    <p:sldId id="920" r:id="rId227"/>
    <p:sldId id="811" r:id="rId228"/>
    <p:sldId id="832" r:id="rId229"/>
    <p:sldId id="833" r:id="rId230"/>
    <p:sldId id="834" r:id="rId231"/>
    <p:sldId id="835" r:id="rId232"/>
    <p:sldId id="836" r:id="rId233"/>
    <p:sldId id="837" r:id="rId234"/>
    <p:sldId id="812" r:id="rId235"/>
    <p:sldId id="813" r:id="rId236"/>
    <p:sldId id="814" r:id="rId237"/>
    <p:sldId id="815" r:id="rId238"/>
    <p:sldId id="816" r:id="rId239"/>
    <p:sldId id="922" r:id="rId240"/>
    <p:sldId id="927" r:id="rId241"/>
    <p:sldId id="923" r:id="rId242"/>
    <p:sldId id="924" r:id="rId243"/>
    <p:sldId id="925" r:id="rId244"/>
    <p:sldId id="926" r:id="rId245"/>
    <p:sldId id="928" r:id="rId246"/>
    <p:sldId id="929" r:id="rId247"/>
    <p:sldId id="943" r:id="rId248"/>
    <p:sldId id="944" r:id="rId249"/>
    <p:sldId id="945" r:id="rId250"/>
    <p:sldId id="946" r:id="rId251"/>
    <p:sldId id="947" r:id="rId252"/>
    <p:sldId id="948" r:id="rId253"/>
    <p:sldId id="949" r:id="rId254"/>
    <p:sldId id="950" r:id="rId255"/>
    <p:sldId id="951" r:id="rId256"/>
    <p:sldId id="952" r:id="rId257"/>
    <p:sldId id="955" r:id="rId258"/>
    <p:sldId id="954" r:id="rId259"/>
    <p:sldId id="957" r:id="rId260"/>
    <p:sldId id="823" r:id="rId261"/>
    <p:sldId id="824" r:id="rId262"/>
    <p:sldId id="825" r:id="rId263"/>
    <p:sldId id="916" r:id="rId264"/>
    <p:sldId id="915" r:id="rId265"/>
    <p:sldId id="828" r:id="rId266"/>
    <p:sldId id="829" r:id="rId267"/>
    <p:sldId id="830" r:id="rId268"/>
    <p:sldId id="831" r:id="rId269"/>
    <p:sldId id="701" r:id="rId270"/>
    <p:sldId id="702" r:id="rId271"/>
    <p:sldId id="703" r:id="rId272"/>
    <p:sldId id="704" r:id="rId273"/>
    <p:sldId id="705" r:id="rId274"/>
    <p:sldId id="706" r:id="rId275"/>
    <p:sldId id="914" r:id="rId276"/>
    <p:sldId id="713" r:id="rId277"/>
    <p:sldId id="712" r:id="rId278"/>
    <p:sldId id="716" r:id="rId279"/>
    <p:sldId id="673" r:id="rId280"/>
    <p:sldId id="707" r:id="rId281"/>
    <p:sldId id="674" r:id="rId282"/>
    <p:sldId id="711" r:id="rId283"/>
    <p:sldId id="708" r:id="rId284"/>
    <p:sldId id="709" r:id="rId285"/>
    <p:sldId id="710" r:id="rId286"/>
    <p:sldId id="715" r:id="rId287"/>
    <p:sldId id="714" r:id="rId288"/>
    <p:sldId id="734" r:id="rId289"/>
    <p:sldId id="732" r:id="rId290"/>
    <p:sldId id="735" r:id="rId291"/>
    <p:sldId id="921" r:id="rId292"/>
    <p:sldId id="958" r:id="rId293"/>
    <p:sldId id="964" r:id="rId294"/>
    <p:sldId id="961" r:id="rId295"/>
    <p:sldId id="962" r:id="rId296"/>
    <p:sldId id="963" r:id="rId297"/>
    <p:sldId id="967" r:id="rId298"/>
    <p:sldId id="966" r:id="rId299"/>
    <p:sldId id="965" r:id="rId300"/>
    <p:sldId id="902" r:id="rId301"/>
    <p:sldId id="903" r:id="rId30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86772"/>
  </p:normalViewPr>
  <p:slideViewPr>
    <p:cSldViewPr snapToGrid="0" snapToObjects="1" showGuides="1">
      <p:cViewPr varScale="1">
        <p:scale>
          <a:sx n="78" d="100"/>
          <a:sy n="78" d="100"/>
        </p:scale>
        <p:origin x="1992" y="16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handoutMaster" Target="handoutMasters/handout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notesMaster" Target="notesMasters/notesMaster1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2022. 1. 22.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2022. 1. 22.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03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6">
                    <a:lumMod val="50000"/>
                  </a:schemeClr>
                </a:solidFill>
              </a:rPr>
              <a:t>2022/01/17</a:t>
            </a:r>
            <a:endParaRPr kumimoji="1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tx1">
                    <a:lumMod val="95000"/>
                  </a:schemeClr>
                </a:solidFill>
              </a:rPr>
              <a:t>딥러닝</a:t>
            </a:r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 err="1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 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데이터 종류와 작업 종류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속성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순차열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영상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자연어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음성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데이터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4648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2</a:t>
            </a:r>
            <a:r>
              <a:rPr kumimoji="1" lang="ko-KR" altLang="en-US" sz="2000" dirty="0"/>
              <a:t>차원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각 줄이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개의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각 컬럼이 속성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다른 이름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정형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엑셀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grid </a:t>
            </a:r>
            <a:r>
              <a:rPr kumimoji="1" lang="ko-KR" altLang="en-US" sz="2000" dirty="0"/>
              <a:t>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디비 데이터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기존 방법으로 많이 다루던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속성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3247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시계열 혹은 공계열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같은 시간 간격 혹은 같은 거리 간격으로 데이터를 센서링한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주가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날씨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시간별 사용량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MRI</a:t>
            </a:r>
            <a:r>
              <a:rPr kumimoji="1" lang="ko-KR" altLang="en-US" sz="2000" dirty="0"/>
              <a:t>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센서링한 데이터의 종류에 따라 차원이 달라진다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167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일반적으로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차원 데이터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가로</a:t>
            </a:r>
            <a:r>
              <a:rPr kumimoji="1" lang="en-US" altLang="ko-KR" sz="2000" dirty="0"/>
              <a:t>x</a:t>
            </a:r>
            <a:r>
              <a:rPr kumimoji="1" lang="ko-KR" altLang="en-US" sz="2000" dirty="0"/>
              <a:t>세로</a:t>
            </a:r>
            <a:r>
              <a:rPr kumimoji="1" lang="en-US" altLang="ko-KR" sz="2000" dirty="0"/>
              <a:t>xRGB</a:t>
            </a:r>
            <a:r>
              <a:rPr kumimoji="1" lang="ko-KR" altLang="en-US" sz="2000" dirty="0"/>
              <a:t>채널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/>
              <a:t>모니터를 통해 보여지는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9497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글자로 표현되는 언어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근본적으로 하나의 어휘가 하나의 클래스</a:t>
            </a:r>
            <a:endParaRPr kumimoji="1" lang="en-US" altLang="ko-KR" sz="2000" dirty="0"/>
          </a:p>
          <a:p>
            <a:r>
              <a:rPr kumimoji="1" lang="ko-KR" altLang="en-US" sz="2000" dirty="0"/>
              <a:t>수많은 어휘를 처리하기 위해 임베딩이 필요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연속된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대량을 데이터 처리 필요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1715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순차열 데이터의 하나</a:t>
            </a:r>
            <a:endParaRPr kumimoji="1" lang="en-US" altLang="ko-KR" sz="2000" dirty="0"/>
          </a:p>
          <a:p>
            <a:r>
              <a:rPr kumimoji="1" lang="ko-KR" altLang="en-US" sz="2000" dirty="0"/>
              <a:t>음성을 문자열로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문자열을 음성으로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문자열로 인식된 후에는 자연어 데이터로 처리한다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음성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007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sz="2000" dirty="0"/>
              <a:t>일반적인 작업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회귀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일반 적인 값을 예측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나이</a:t>
            </a:r>
            <a:endParaRPr kumimoji="1" lang="en-US" altLang="ko-KR" dirty="0"/>
          </a:p>
          <a:p>
            <a:pPr lvl="1"/>
            <a:r>
              <a:rPr kumimoji="1" lang="ko-KR" altLang="en-US" sz="1700" dirty="0"/>
              <a:t>분류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카테고리를 예측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예</a:t>
            </a:r>
            <a:r>
              <a:rPr kumimoji="1" lang="en-US" altLang="ko-KR" sz="1700" dirty="0"/>
              <a:t>)</a:t>
            </a:r>
            <a:r>
              <a:rPr kumimoji="1" lang="ko-KR" altLang="en-US" sz="1700" dirty="0"/>
              <a:t> 색깔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남여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질병 유무</a:t>
            </a:r>
            <a:endParaRPr kumimoji="1" lang="en-US" altLang="ko-KR" sz="17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데이터 종류에 따른 문제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영상</a:t>
            </a:r>
            <a:endParaRPr kumimoji="1" lang="en-US" altLang="ko-KR" sz="1700" dirty="0"/>
          </a:p>
          <a:p>
            <a:pPr lvl="2"/>
            <a:r>
              <a:rPr kumimoji="1" lang="ko-KR" altLang="en-US" sz="1400" dirty="0"/>
              <a:t>영상 분할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물체 탐지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스타일 변환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해상도 증대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자연어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QnA, </a:t>
            </a:r>
            <a:r>
              <a:rPr kumimoji="1" lang="ko-KR" altLang="en-US" sz="1400" dirty="0"/>
              <a:t>요약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번역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음성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STT(Speech to Text), TTS(Text to Speech)</a:t>
            </a:r>
          </a:p>
          <a:p>
            <a:pPr marL="685800" lvl="2" indent="0">
              <a:buNone/>
            </a:pPr>
            <a:endParaRPr kumimoji="1" lang="en-US" altLang="ko-KR" sz="1400" dirty="0"/>
          </a:p>
          <a:p>
            <a:r>
              <a:rPr kumimoji="1" lang="ko-KR" altLang="en-US" sz="2000" dirty="0"/>
              <a:t>데이터 종류에 무관한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노이즈 제거</a:t>
            </a:r>
            <a:endParaRPr kumimoji="1" lang="en-US" altLang="ko-KR" sz="1700" dirty="0"/>
          </a:p>
          <a:p>
            <a:pPr lvl="1"/>
            <a:r>
              <a:rPr kumimoji="1" lang="ko-KR" altLang="en-US" sz="1700" dirty="0"/>
              <a:t>이상 탐지</a:t>
            </a:r>
            <a:endParaRPr kumimoji="1" lang="en-US" altLang="ko-KR" sz="17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67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333963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3909805" y="3191047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 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64250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848226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79197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822081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63074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65463</TotalTime>
  <Words>6744</Words>
  <Application>Microsoft Macintosh PowerPoint</Application>
  <PresentationFormat>화면 슬라이드 쇼(4:3)</PresentationFormat>
  <Paragraphs>1462</Paragraphs>
  <Slides>301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301</vt:i4>
      </vt:variant>
    </vt:vector>
  </HeadingPairs>
  <TitlesOfParts>
    <vt:vector size="310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5가지 데이터 종류</vt:lpstr>
      <vt:lpstr>속성 데이터</vt:lpstr>
      <vt:lpstr>순차열 데이터</vt:lpstr>
      <vt:lpstr>영상 데이터</vt:lpstr>
      <vt:lpstr>자연어 데이터</vt:lpstr>
      <vt:lpstr>음성 데이터</vt:lpstr>
      <vt:lpstr>문제 종류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760</cp:revision>
  <cp:lastPrinted>2017-06-08T03:54:08Z</cp:lastPrinted>
  <dcterms:created xsi:type="dcterms:W3CDTF">2017-05-08T00:37:53Z</dcterms:created>
  <dcterms:modified xsi:type="dcterms:W3CDTF">2022-01-22T07:44:33Z</dcterms:modified>
</cp:coreProperties>
</file>